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87" d="100"/>
          <a:sy n="87" d="100"/>
        </p:scale>
        <p:origin x="1362" y="78"/>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www.w3.org/XML/1998/namespace"/>
    <ds:schemaRef ds:uri="http://schemas.microsoft.com/office/infopath/2007/PartnerControls"/>
    <ds:schemaRef ds:uri="http://schemas.microsoft.com/sharepoint/v3"/>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sec</cp:lastModifiedBy>
  <cp:revision>85</cp:revision>
  <dcterms:created xsi:type="dcterms:W3CDTF">2020-03-05T15:21:24Z</dcterms:created>
  <dcterms:modified xsi:type="dcterms:W3CDTF">2023-12-20T11:09:47Z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